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72974-4F90-B976-4627-9ECDD44DD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74584B-C240-674F-7C69-007E113B0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31C5A-4119-2DDD-4FF5-01A70F5B2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D7C6A-87F2-475A-BBFD-8A856CC10976}" type="datetimeFigureOut">
              <a:rPr lang="en-AU" smtClean="0"/>
              <a:t>5/12/2023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CEA28-AF7B-F3E5-4718-531C83400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289F0-E1E8-C54A-4FAB-747E0B89C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4370-520D-4307-9CCD-98B4233D70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614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27E87-3018-CC59-8BF5-EF2AADAB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1C3844-7283-54F0-A733-0C0E3865AD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02ED4-2CAD-9F04-65AF-9345F66F2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D7C6A-87F2-475A-BBFD-8A856CC10976}" type="datetimeFigureOut">
              <a:rPr lang="en-AU" smtClean="0"/>
              <a:t>5/12/2023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E012B-FB1E-5592-76EE-16D42B4F7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B4ABE-0777-F50F-009B-A13FA522C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4370-520D-4307-9CCD-98B4233D70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403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B60079-8E7E-BE81-CF37-955317B7F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56333-8309-BE7F-827A-7EA3B3ECE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43151-7F52-037E-94B4-930819CC7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D7C6A-87F2-475A-BBFD-8A856CC10976}" type="datetimeFigureOut">
              <a:rPr lang="en-AU" smtClean="0"/>
              <a:t>5/12/2023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E850B-2A21-B2D0-3305-5848C20B3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D2F0A-1CCB-D5DB-1901-36D13074B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4370-520D-4307-9CCD-98B4233D70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6603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6FA0D-FA7F-074F-9F64-CE6F0AEB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AA500-EA30-5034-6C4A-9A61A735E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83187-AFFF-9310-062B-61E6315A6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D7C6A-87F2-475A-BBFD-8A856CC10976}" type="datetimeFigureOut">
              <a:rPr lang="en-AU" smtClean="0"/>
              <a:t>5/12/2023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B3AB6-A92A-3089-D8FB-01ED48F4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1B0BC-6167-6050-1D81-AE9C7557F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4370-520D-4307-9CCD-98B4233D70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5994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92EA6-A636-9E8E-DFA6-E2FA7B5B6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16863-1AD4-DEE9-2D13-A0E49B614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BF509-40AB-B8F0-9B75-B77054427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D7C6A-87F2-475A-BBFD-8A856CC10976}" type="datetimeFigureOut">
              <a:rPr lang="en-AU" smtClean="0"/>
              <a:t>5/12/2023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91E02-563F-F426-E5B8-EF9E1A23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64D1D-B1B3-EE52-66AA-BB3640451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4370-520D-4307-9CCD-98B4233D70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3490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B457A-1F7D-4536-5453-54E927086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3D3FE-CBAD-471E-31A5-C696FA3B9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8AA33-A26E-4C40-6DCD-CD5016E92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637F0-E388-D306-7E72-8F49C5D32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D7C6A-87F2-475A-BBFD-8A856CC10976}" type="datetimeFigureOut">
              <a:rPr lang="en-AU" smtClean="0"/>
              <a:t>5/12/2023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AF2D7-5B78-35EC-15EE-370B736EA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B1F882-D200-B2FA-E94D-2622E6B5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4370-520D-4307-9CCD-98B4233D70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496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8E854-ECFD-EF3C-F0D6-F7D8EB5D7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17A71-F648-8554-134F-184A0254D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0239A-AD8A-384B-F589-83D87F925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895AD2-9A3F-AE97-9061-0CFFF47B6D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F97524-9EE5-706D-66EC-B2D498DBD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F4CB83-1ECB-4D17-A989-D6EDE2F5F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D7C6A-87F2-475A-BBFD-8A856CC10976}" type="datetimeFigureOut">
              <a:rPr lang="en-AU" smtClean="0"/>
              <a:t>5/12/2023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E198-7035-F664-26F9-A5419A9D7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A8270A-F750-5AAC-B668-D743F4415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4370-520D-4307-9CCD-98B4233D70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0761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35CDC-3E20-97C6-37F7-E88922D36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E3C88D-1229-B4EE-A5AA-3BD1AC2FB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D7C6A-87F2-475A-BBFD-8A856CC10976}" type="datetimeFigureOut">
              <a:rPr lang="en-AU" smtClean="0"/>
              <a:t>5/12/2023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0DB59-EB15-7B3B-014B-A0E21D8C9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91833D-B1DA-D398-1E7B-5D942BAF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4370-520D-4307-9CCD-98B4233D70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154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562584-644A-47EE-84EC-D3A297F8A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D7C6A-87F2-475A-BBFD-8A856CC10976}" type="datetimeFigureOut">
              <a:rPr lang="en-AU" smtClean="0"/>
              <a:t>5/12/2023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15A903-5F96-8EB8-654A-A93499065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65F97-77ED-2764-08AA-B1964690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4370-520D-4307-9CCD-98B4233D70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4898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FBCA6-C802-05FE-DC09-CB5C59E76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32DEC-7636-19E2-EB5C-AB95BA717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342CF-C353-3EFE-9C32-9284CD607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33B12-21E8-48F3-35DA-5E73F588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D7C6A-87F2-475A-BBFD-8A856CC10976}" type="datetimeFigureOut">
              <a:rPr lang="en-AU" smtClean="0"/>
              <a:t>5/12/2023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F16DC-59A9-A005-B12E-2650174CE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DF1CC-215C-875B-DDBA-217744404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4370-520D-4307-9CCD-98B4233D70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790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FCEC1-FF4B-9814-F223-CEFA1A043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DF7EC1-1647-9B30-B997-AB98EF7C26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99B6E-3E77-B9A1-E2B9-9030011C74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38659-E7B6-7A0D-6CFF-3B7BD19F2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D7C6A-87F2-475A-BBFD-8A856CC10976}" type="datetimeFigureOut">
              <a:rPr lang="en-AU" smtClean="0"/>
              <a:t>5/12/2023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4836B-1C5A-A8DA-201F-69B926F59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F7E97-6D76-C465-3A05-7BB23ADCE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4370-520D-4307-9CCD-98B4233D70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0244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BA425D-A4DF-FD38-CB99-8D49EB2FC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B9777-1439-8390-7B08-C6B2F2762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70B91-7F30-C950-C893-2720ADE24F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D7C6A-87F2-475A-BBFD-8A856CC10976}" type="datetimeFigureOut">
              <a:rPr lang="en-AU" smtClean="0"/>
              <a:t>5/12/2023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88FF2-A304-6605-9DC8-8F38D493B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EC7DA-649F-1FA5-71EE-190A350D2E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C4370-520D-4307-9CCD-98B4233D70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609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oat in the water&#10;&#10;Description automatically generated">
            <a:extLst>
              <a:ext uri="{FF2B5EF4-FFF2-40B4-BE49-F238E27FC236}">
                <a16:creationId xmlns:a16="http://schemas.microsoft.com/office/drawing/2014/main" id="{194E9557-631B-468F-F110-A111782625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water&#10;&#10;Description automatically generated">
            <a:extLst>
              <a:ext uri="{FF2B5EF4-FFF2-40B4-BE49-F238E27FC236}">
                <a16:creationId xmlns:a16="http://schemas.microsoft.com/office/drawing/2014/main" id="{3D9C3D76-3648-D625-C214-6BCAC578E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3" b="28903"/>
          <a:stretch/>
        </p:blipFill>
        <p:spPr>
          <a:xfrm>
            <a:off x="3523848" y="1982165"/>
            <a:ext cx="5144304" cy="289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73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on a bench with a computer&#10;&#10;Description automatically generated">
            <a:extLst>
              <a:ext uri="{FF2B5EF4-FFF2-40B4-BE49-F238E27FC236}">
                <a16:creationId xmlns:a16="http://schemas.microsoft.com/office/drawing/2014/main" id="{17336155-BD56-A370-76B9-1AA960F37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1" b="31395"/>
          <a:stretch/>
        </p:blipFill>
        <p:spPr>
          <a:xfrm>
            <a:off x="3523848" y="1982165"/>
            <a:ext cx="5144304" cy="289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17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group of people&#10;&#10;Description automatically generated">
            <a:extLst>
              <a:ext uri="{FF2B5EF4-FFF2-40B4-BE49-F238E27FC236}">
                <a16:creationId xmlns:a16="http://schemas.microsoft.com/office/drawing/2014/main" id="{2955BD48-22CE-57F0-543C-04357E732E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3657600" y="2057400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02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BDD93F18-0ED3-A3B0-C7B3-50C5A502E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b="19229"/>
          <a:stretch/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8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giving a presentation to a group of people&#10;&#10;Description automatically generated">
            <a:extLst>
              <a:ext uri="{FF2B5EF4-FFF2-40B4-BE49-F238E27FC236}">
                <a16:creationId xmlns:a16="http://schemas.microsoft.com/office/drawing/2014/main" id="{7C80E94A-8561-7436-CDF7-99243478C1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7" b="19602"/>
          <a:stretch/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29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n orange and blue shirt on a boat&#10;&#10;Description automatically generated">
            <a:extLst>
              <a:ext uri="{FF2B5EF4-FFF2-40B4-BE49-F238E27FC236}">
                <a16:creationId xmlns:a16="http://schemas.microsoft.com/office/drawing/2014/main" id="{B8FA98C5-2FD3-5A6B-6967-78938E6A6D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7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on a boat&#10;&#10;Description automatically generated">
            <a:extLst>
              <a:ext uri="{FF2B5EF4-FFF2-40B4-BE49-F238E27FC236}">
                <a16:creationId xmlns:a16="http://schemas.microsoft.com/office/drawing/2014/main" id="{B8C5DA8A-EB20-AAAB-E0F2-2AC1FF1C21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6" b="7826"/>
          <a:stretch/>
        </p:blipFill>
        <p:spPr>
          <a:xfrm>
            <a:off x="3657600" y="2057400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15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 with lights&#10;&#10;Description automatically generated">
            <a:extLst>
              <a:ext uri="{FF2B5EF4-FFF2-40B4-BE49-F238E27FC236}">
                <a16:creationId xmlns:a16="http://schemas.microsoft.com/office/drawing/2014/main" id="{D89E4DDE-D8F2-34A9-A8AE-3366851CDA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68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Shand</dc:creator>
  <cp:lastModifiedBy>Adam Shand</cp:lastModifiedBy>
  <cp:revision>2</cp:revision>
  <dcterms:created xsi:type="dcterms:W3CDTF">2023-12-05T00:08:14Z</dcterms:created>
  <dcterms:modified xsi:type="dcterms:W3CDTF">2023-12-05T00:32:47Z</dcterms:modified>
</cp:coreProperties>
</file>